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7772400" cy="10058400"/>
  <p:notesSz cx="6881813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6D6A"/>
    <a:srgbClr val="FCB827"/>
    <a:srgbClr val="8DD0EB"/>
    <a:srgbClr val="55AFCA"/>
    <a:srgbClr val="F49320"/>
    <a:srgbClr val="A93D92"/>
    <a:srgbClr val="76BB20"/>
    <a:srgbClr val="9C4A8A"/>
    <a:srgbClr val="E76E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3E1521-5EFD-48E9-BA93-BF00E201275E}" v="29" dt="2024-12-02T17:40:04.0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37"/>
    <p:restoredTop sz="94674"/>
  </p:normalViewPr>
  <p:slideViewPr>
    <p:cSldViewPr snapToGrid="0">
      <p:cViewPr>
        <p:scale>
          <a:sx n="113" d="100"/>
          <a:sy n="113" d="100"/>
        </p:scale>
        <p:origin x="1192" y="-2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rrell, Michele" userId="80f51b53-c649-4b8b-98a2-b4161a51bef8" providerId="ADAL" clId="{093E1521-5EFD-48E9-BA93-BF00E201275E}"/>
    <pc:docChg chg="undo custSel delSld modSld">
      <pc:chgData name="Morrell, Michele" userId="80f51b53-c649-4b8b-98a2-b4161a51bef8" providerId="ADAL" clId="{093E1521-5EFD-48E9-BA93-BF00E201275E}" dt="2024-12-05T13:44:38.125" v="819" actId="20577"/>
      <pc:docMkLst>
        <pc:docMk/>
      </pc:docMkLst>
      <pc:sldChg chg="addSp delSp modSp mod">
        <pc:chgData name="Morrell, Michele" userId="80f51b53-c649-4b8b-98a2-b4161a51bef8" providerId="ADAL" clId="{093E1521-5EFD-48E9-BA93-BF00E201275E}" dt="2024-12-05T13:44:38.125" v="819" actId="20577"/>
        <pc:sldMkLst>
          <pc:docMk/>
          <pc:sldMk cId="1727239232" sldId="257"/>
        </pc:sldMkLst>
        <pc:spChg chg="mod">
          <ac:chgData name="Morrell, Michele" userId="80f51b53-c649-4b8b-98a2-b4161a51bef8" providerId="ADAL" clId="{093E1521-5EFD-48E9-BA93-BF00E201275E}" dt="2024-12-02T16:20:37.397" v="103" actId="20577"/>
          <ac:spMkLst>
            <pc:docMk/>
            <pc:sldMk cId="1727239232" sldId="257"/>
            <ac:spMk id="4" creationId="{D65F4D68-9BA4-9DF9-898F-A1BE8C672278}"/>
          </ac:spMkLst>
        </pc:spChg>
        <pc:spChg chg="mod">
          <ac:chgData name="Morrell, Michele" userId="80f51b53-c649-4b8b-98a2-b4161a51bef8" providerId="ADAL" clId="{093E1521-5EFD-48E9-BA93-BF00E201275E}" dt="2024-12-02T16:17:34.129" v="19" actId="14100"/>
          <ac:spMkLst>
            <pc:docMk/>
            <pc:sldMk cId="1727239232" sldId="257"/>
            <ac:spMk id="11" creationId="{98982FC7-D6B6-433E-8E37-05C6F623FDD2}"/>
          </ac:spMkLst>
        </pc:spChg>
        <pc:spChg chg="add mod">
          <ac:chgData name="Morrell, Michele" userId="80f51b53-c649-4b8b-98a2-b4161a51bef8" providerId="ADAL" clId="{093E1521-5EFD-48E9-BA93-BF00E201275E}" dt="2024-12-02T17:24:59.141" v="108" actId="1076"/>
          <ac:spMkLst>
            <pc:docMk/>
            <pc:sldMk cId="1727239232" sldId="257"/>
            <ac:spMk id="15" creationId="{EA9BF57F-C875-7685-F1FF-E9A0471C5A25}"/>
          </ac:spMkLst>
        </pc:spChg>
        <pc:spChg chg="add mod">
          <ac:chgData name="Morrell, Michele" userId="80f51b53-c649-4b8b-98a2-b4161a51bef8" providerId="ADAL" clId="{093E1521-5EFD-48E9-BA93-BF00E201275E}" dt="2024-12-02T18:39:46.315" v="376" actId="20577"/>
          <ac:spMkLst>
            <pc:docMk/>
            <pc:sldMk cId="1727239232" sldId="257"/>
            <ac:spMk id="16" creationId="{CBCF9EB3-C7D0-7AA5-F4FA-3AFD9B5B182E}"/>
          </ac:spMkLst>
        </pc:spChg>
        <pc:spChg chg="add mod">
          <ac:chgData name="Morrell, Michele" userId="80f51b53-c649-4b8b-98a2-b4161a51bef8" providerId="ADAL" clId="{093E1521-5EFD-48E9-BA93-BF00E201275E}" dt="2024-12-02T17:26:05.613" v="119" actId="1076"/>
          <ac:spMkLst>
            <pc:docMk/>
            <pc:sldMk cId="1727239232" sldId="257"/>
            <ac:spMk id="17" creationId="{5F920557-38AC-ED24-09C7-835AE1D9CDFE}"/>
          </ac:spMkLst>
        </pc:spChg>
        <pc:spChg chg="add mod">
          <ac:chgData name="Morrell, Michele" userId="80f51b53-c649-4b8b-98a2-b4161a51bef8" providerId="ADAL" clId="{093E1521-5EFD-48E9-BA93-BF00E201275E}" dt="2024-12-02T17:26:55.361" v="124" actId="1076"/>
          <ac:spMkLst>
            <pc:docMk/>
            <pc:sldMk cId="1727239232" sldId="257"/>
            <ac:spMk id="18" creationId="{8B4BD74B-84B8-5162-168C-FB5064B52E17}"/>
          </ac:spMkLst>
        </pc:spChg>
        <pc:spChg chg="add mod">
          <ac:chgData name="Morrell, Michele" userId="80f51b53-c649-4b8b-98a2-b4161a51bef8" providerId="ADAL" clId="{093E1521-5EFD-48E9-BA93-BF00E201275E}" dt="2024-12-02T17:34:32.422" v="188" actId="1076"/>
          <ac:spMkLst>
            <pc:docMk/>
            <pc:sldMk cId="1727239232" sldId="257"/>
            <ac:spMk id="19" creationId="{37EAA063-4424-756B-4DEA-26272435A0C0}"/>
          </ac:spMkLst>
        </pc:spChg>
        <pc:spChg chg="add mod">
          <ac:chgData name="Morrell, Michele" userId="80f51b53-c649-4b8b-98a2-b4161a51bef8" providerId="ADAL" clId="{093E1521-5EFD-48E9-BA93-BF00E201275E}" dt="2024-12-05T13:44:25.773" v="789" actId="20577"/>
          <ac:spMkLst>
            <pc:docMk/>
            <pc:sldMk cId="1727239232" sldId="257"/>
            <ac:spMk id="20" creationId="{EB49843C-0BC0-9696-E208-DEBB15647DBD}"/>
          </ac:spMkLst>
        </pc:spChg>
        <pc:spChg chg="add mod">
          <ac:chgData name="Morrell, Michele" userId="80f51b53-c649-4b8b-98a2-b4161a51bef8" providerId="ADAL" clId="{093E1521-5EFD-48E9-BA93-BF00E201275E}" dt="2024-12-03T13:49:11.410" v="553" actId="207"/>
          <ac:spMkLst>
            <pc:docMk/>
            <pc:sldMk cId="1727239232" sldId="257"/>
            <ac:spMk id="21" creationId="{BE82187A-4B21-1216-45D3-7F50E35D4D07}"/>
          </ac:spMkLst>
        </pc:spChg>
        <pc:spChg chg="add mod">
          <ac:chgData name="Morrell, Michele" userId="80f51b53-c649-4b8b-98a2-b4161a51bef8" providerId="ADAL" clId="{093E1521-5EFD-48E9-BA93-BF00E201275E}" dt="2024-12-03T13:49:57.459" v="581" actId="207"/>
          <ac:spMkLst>
            <pc:docMk/>
            <pc:sldMk cId="1727239232" sldId="257"/>
            <ac:spMk id="22" creationId="{89845CEC-1C03-8A28-7ED3-F93037FAE55F}"/>
          </ac:spMkLst>
        </pc:spChg>
        <pc:spChg chg="add mod">
          <ac:chgData name="Morrell, Michele" userId="80f51b53-c649-4b8b-98a2-b4161a51bef8" providerId="ADAL" clId="{093E1521-5EFD-48E9-BA93-BF00E201275E}" dt="2024-12-02T17:31:47.878" v="178" actId="1076"/>
          <ac:spMkLst>
            <pc:docMk/>
            <pc:sldMk cId="1727239232" sldId="257"/>
            <ac:spMk id="23" creationId="{264CEFBC-840D-5EAD-26C8-D6E9CF0993DC}"/>
          </ac:spMkLst>
        </pc:spChg>
        <pc:spChg chg="add mod">
          <ac:chgData name="Morrell, Michele" userId="80f51b53-c649-4b8b-98a2-b4161a51bef8" providerId="ADAL" clId="{093E1521-5EFD-48E9-BA93-BF00E201275E}" dt="2024-12-02T18:28:37.881" v="287" actId="20577"/>
          <ac:spMkLst>
            <pc:docMk/>
            <pc:sldMk cId="1727239232" sldId="257"/>
            <ac:spMk id="24" creationId="{02B658D7-5751-DD43-10BD-84C75FA259F3}"/>
          </ac:spMkLst>
        </pc:spChg>
        <pc:spChg chg="add mod">
          <ac:chgData name="Morrell, Michele" userId="80f51b53-c649-4b8b-98a2-b4161a51bef8" providerId="ADAL" clId="{093E1521-5EFD-48E9-BA93-BF00E201275E}" dt="2024-12-02T17:34:44.099" v="191" actId="1076"/>
          <ac:spMkLst>
            <pc:docMk/>
            <pc:sldMk cId="1727239232" sldId="257"/>
            <ac:spMk id="25" creationId="{10EC00B9-A9F4-5DAA-529C-509CDBB9A655}"/>
          </ac:spMkLst>
        </pc:spChg>
        <pc:spChg chg="add mod">
          <ac:chgData name="Morrell, Michele" userId="80f51b53-c649-4b8b-98a2-b4161a51bef8" providerId="ADAL" clId="{093E1521-5EFD-48E9-BA93-BF00E201275E}" dt="2024-12-03T17:32:38.775" v="627" actId="20577"/>
          <ac:spMkLst>
            <pc:docMk/>
            <pc:sldMk cId="1727239232" sldId="257"/>
            <ac:spMk id="26" creationId="{74D38C1D-D99D-041A-6514-9D7BD8E951A1}"/>
          </ac:spMkLst>
        </pc:spChg>
        <pc:spChg chg="add mod">
          <ac:chgData name="Morrell, Michele" userId="80f51b53-c649-4b8b-98a2-b4161a51bef8" providerId="ADAL" clId="{093E1521-5EFD-48E9-BA93-BF00E201275E}" dt="2024-12-05T13:02:14.852" v="724" actId="20577"/>
          <ac:spMkLst>
            <pc:docMk/>
            <pc:sldMk cId="1727239232" sldId="257"/>
            <ac:spMk id="27" creationId="{A16985EB-6564-E8CB-761B-BFBBA941779B}"/>
          </ac:spMkLst>
        </pc:spChg>
        <pc:spChg chg="mod">
          <ac:chgData name="Morrell, Michele" userId="80f51b53-c649-4b8b-98a2-b4161a51bef8" providerId="ADAL" clId="{093E1521-5EFD-48E9-BA93-BF00E201275E}" dt="2024-12-03T13:50:58.625" v="599" actId="20577"/>
          <ac:spMkLst>
            <pc:docMk/>
            <pc:sldMk cId="1727239232" sldId="257"/>
            <ac:spMk id="28" creationId="{C4103A9C-1E5D-0C1C-1D21-E7E25E5AF152}"/>
          </ac:spMkLst>
        </pc:spChg>
        <pc:spChg chg="add mod">
          <ac:chgData name="Morrell, Michele" userId="80f51b53-c649-4b8b-98a2-b4161a51bef8" providerId="ADAL" clId="{093E1521-5EFD-48E9-BA93-BF00E201275E}" dt="2024-12-02T17:36:13.259" v="202" actId="1076"/>
          <ac:spMkLst>
            <pc:docMk/>
            <pc:sldMk cId="1727239232" sldId="257"/>
            <ac:spMk id="29" creationId="{50051DF5-3483-7307-4029-374B8A6381DA}"/>
          </ac:spMkLst>
        </pc:spChg>
        <pc:spChg chg="add mod">
          <ac:chgData name="Morrell, Michele" userId="80f51b53-c649-4b8b-98a2-b4161a51bef8" providerId="ADAL" clId="{093E1521-5EFD-48E9-BA93-BF00E201275E}" dt="2024-12-05T13:44:38.125" v="819" actId="20577"/>
          <ac:spMkLst>
            <pc:docMk/>
            <pc:sldMk cId="1727239232" sldId="257"/>
            <ac:spMk id="30" creationId="{84E573DE-F4B0-9327-EF42-C31AA93282C2}"/>
          </ac:spMkLst>
        </pc:spChg>
        <pc:spChg chg="add mod">
          <ac:chgData name="Morrell, Michele" userId="80f51b53-c649-4b8b-98a2-b4161a51bef8" providerId="ADAL" clId="{093E1521-5EFD-48E9-BA93-BF00E201275E}" dt="2024-12-02T17:39:08.524" v="210" actId="1076"/>
          <ac:spMkLst>
            <pc:docMk/>
            <pc:sldMk cId="1727239232" sldId="257"/>
            <ac:spMk id="31" creationId="{2CC39F1A-0BAE-AC68-BFD9-D1F1B39C15BC}"/>
          </ac:spMkLst>
        </pc:spChg>
        <pc:spChg chg="add mod">
          <ac:chgData name="Morrell, Michele" userId="80f51b53-c649-4b8b-98a2-b4161a51bef8" providerId="ADAL" clId="{093E1521-5EFD-48E9-BA93-BF00E201275E}" dt="2024-12-02T17:39:55.716" v="216" actId="1076"/>
          <ac:spMkLst>
            <pc:docMk/>
            <pc:sldMk cId="1727239232" sldId="257"/>
            <ac:spMk id="32" creationId="{A58B01CA-4995-234A-4B42-872CB2B90AC9}"/>
          </ac:spMkLst>
        </pc:spChg>
        <pc:spChg chg="add mod">
          <ac:chgData name="Morrell, Michele" userId="80f51b53-c649-4b8b-98a2-b4161a51bef8" providerId="ADAL" clId="{093E1521-5EFD-48E9-BA93-BF00E201275E}" dt="2024-12-02T17:40:39.564" v="245" actId="1076"/>
          <ac:spMkLst>
            <pc:docMk/>
            <pc:sldMk cId="1727239232" sldId="257"/>
            <ac:spMk id="33" creationId="{920483D3-87DC-882A-7CF9-641B566685D5}"/>
          </ac:spMkLst>
        </pc:spChg>
        <pc:spChg chg="mod">
          <ac:chgData name="Morrell, Michele" userId="80f51b53-c649-4b8b-98a2-b4161a51bef8" providerId="ADAL" clId="{093E1521-5EFD-48E9-BA93-BF00E201275E}" dt="2024-12-02T18:42:32.758" v="419" actId="20577"/>
          <ac:spMkLst>
            <pc:docMk/>
            <pc:sldMk cId="1727239232" sldId="257"/>
            <ac:spMk id="78" creationId="{C04C4174-032A-45C1-9F3D-260C844E69AB}"/>
          </ac:spMkLst>
        </pc:spChg>
        <pc:grpChg chg="add del">
          <ac:chgData name="Morrell, Michele" userId="80f51b53-c649-4b8b-98a2-b4161a51bef8" providerId="ADAL" clId="{093E1521-5EFD-48E9-BA93-BF00E201275E}" dt="2024-12-02T16:18:39.770" v="30" actId="21"/>
          <ac:grpSpMkLst>
            <pc:docMk/>
            <pc:sldMk cId="1727239232" sldId="257"/>
            <ac:grpSpMk id="65" creationId="{1FE22E66-CEC8-4BB7-AA9B-AD4D291AC731}"/>
          </ac:grpSpMkLst>
        </pc:grpChg>
        <pc:graphicFrameChg chg="add mod">
          <ac:chgData name="Morrell, Michele" userId="80f51b53-c649-4b8b-98a2-b4161a51bef8" providerId="ADAL" clId="{093E1521-5EFD-48E9-BA93-BF00E201275E}" dt="2024-12-02T16:19:50.439" v="43" actId="14100"/>
          <ac:graphicFrameMkLst>
            <pc:docMk/>
            <pc:sldMk cId="1727239232" sldId="257"/>
            <ac:graphicFrameMk id="13" creationId="{35109AE4-0432-D1E9-EA6C-7541F9611A3F}"/>
          </ac:graphicFrameMkLst>
        </pc:graphicFrameChg>
        <pc:picChg chg="add mod">
          <ac:chgData name="Morrell, Michele" userId="80f51b53-c649-4b8b-98a2-b4161a51bef8" providerId="ADAL" clId="{093E1521-5EFD-48E9-BA93-BF00E201275E}" dt="2024-12-02T16:18:52.690" v="33" actId="14100"/>
          <ac:picMkLst>
            <pc:docMk/>
            <pc:sldMk cId="1727239232" sldId="257"/>
            <ac:picMk id="9" creationId="{46F59DDC-2E11-6336-B603-1B857764865C}"/>
          </ac:picMkLst>
        </pc:picChg>
      </pc:sldChg>
      <pc:sldChg chg="del">
        <pc:chgData name="Morrell, Michele" userId="80f51b53-c649-4b8b-98a2-b4161a51bef8" providerId="ADAL" clId="{093E1521-5EFD-48E9-BA93-BF00E201275E}" dt="2024-12-02T16:16:58.811" v="0" actId="2696"/>
        <pc:sldMkLst>
          <pc:docMk/>
          <pc:sldMk cId="800218108" sldId="258"/>
        </pc:sldMkLst>
      </pc:sldChg>
      <pc:sldChg chg="del">
        <pc:chgData name="Morrell, Michele" userId="80f51b53-c649-4b8b-98a2-b4161a51bef8" providerId="ADAL" clId="{093E1521-5EFD-48E9-BA93-BF00E201275E}" dt="2024-12-02T16:16:58.811" v="0" actId="2696"/>
        <pc:sldMkLst>
          <pc:docMk/>
          <pc:sldMk cId="3074415899" sldId="259"/>
        </pc:sldMkLst>
      </pc:sldChg>
      <pc:sldChg chg="del">
        <pc:chgData name="Morrell, Michele" userId="80f51b53-c649-4b8b-98a2-b4161a51bef8" providerId="ADAL" clId="{093E1521-5EFD-48E9-BA93-BF00E201275E}" dt="2024-12-02T16:16:58.811" v="0" actId="2696"/>
        <pc:sldMkLst>
          <pc:docMk/>
          <pc:sldMk cId="1633631678" sldId="261"/>
        </pc:sldMkLst>
      </pc:sldChg>
      <pc:sldChg chg="del">
        <pc:chgData name="Morrell, Michele" userId="80f51b53-c649-4b8b-98a2-b4161a51bef8" providerId="ADAL" clId="{093E1521-5EFD-48E9-BA93-BF00E201275E}" dt="2024-12-02T16:16:58.811" v="0" actId="2696"/>
        <pc:sldMkLst>
          <pc:docMk/>
          <pc:sldMk cId="279456195" sldId="265"/>
        </pc:sldMkLst>
      </pc:sldChg>
      <pc:sldChg chg="del">
        <pc:chgData name="Morrell, Michele" userId="80f51b53-c649-4b8b-98a2-b4161a51bef8" providerId="ADAL" clId="{093E1521-5EFD-48E9-BA93-BF00E201275E}" dt="2024-12-02T16:16:58.811" v="0" actId="2696"/>
        <pc:sldMkLst>
          <pc:docMk/>
          <pc:sldMk cId="3249178532" sldId="266"/>
        </pc:sldMkLst>
      </pc:sldChg>
      <pc:sldChg chg="del">
        <pc:chgData name="Morrell, Michele" userId="80f51b53-c649-4b8b-98a2-b4161a51bef8" providerId="ADAL" clId="{093E1521-5EFD-48E9-BA93-BF00E201275E}" dt="2024-12-02T16:16:58.811" v="0" actId="2696"/>
        <pc:sldMkLst>
          <pc:docMk/>
          <pc:sldMk cId="261743437" sldId="267"/>
        </pc:sldMkLst>
      </pc:sldChg>
      <pc:sldChg chg="del">
        <pc:chgData name="Morrell, Michele" userId="80f51b53-c649-4b8b-98a2-b4161a51bef8" providerId="ADAL" clId="{093E1521-5EFD-48E9-BA93-BF00E201275E}" dt="2024-12-02T16:16:58.811" v="0" actId="2696"/>
        <pc:sldMkLst>
          <pc:docMk/>
          <pc:sldMk cId="1314889954" sldId="268"/>
        </pc:sldMkLst>
      </pc:sldChg>
      <pc:sldChg chg="del">
        <pc:chgData name="Morrell, Michele" userId="80f51b53-c649-4b8b-98a2-b4161a51bef8" providerId="ADAL" clId="{093E1521-5EFD-48E9-BA93-BF00E201275E}" dt="2024-12-02T16:16:58.811" v="0" actId="2696"/>
        <pc:sldMkLst>
          <pc:docMk/>
          <pc:sldMk cId="528803993" sldId="269"/>
        </pc:sldMkLst>
      </pc:sldChg>
      <pc:sldChg chg="del">
        <pc:chgData name="Morrell, Michele" userId="80f51b53-c649-4b8b-98a2-b4161a51bef8" providerId="ADAL" clId="{093E1521-5EFD-48E9-BA93-BF00E201275E}" dt="2024-12-02T16:16:58.811" v="0" actId="2696"/>
        <pc:sldMkLst>
          <pc:docMk/>
          <pc:sldMk cId="2741464450" sldId="270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0353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BF78CFF-8418-954B-95BA-172CC57DE80E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205158083"/>
              </p:ext>
            </p:extLst>
          </p:nvPr>
        </p:nvGraphicFramePr>
        <p:xfrm>
          <a:off x="1488556" y="2012088"/>
          <a:ext cx="5838305" cy="612114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44856">
                  <a:extLst>
                    <a:ext uri="{9D8B030D-6E8A-4147-A177-3AD203B41FA5}">
                      <a16:colId xmlns:a16="http://schemas.microsoft.com/office/drawing/2014/main" val="3713006317"/>
                    </a:ext>
                  </a:extLst>
                </a:gridCol>
                <a:gridCol w="922805">
                  <a:extLst>
                    <a:ext uri="{9D8B030D-6E8A-4147-A177-3AD203B41FA5}">
                      <a16:colId xmlns:a16="http://schemas.microsoft.com/office/drawing/2014/main" val="1852944129"/>
                    </a:ext>
                  </a:extLst>
                </a:gridCol>
                <a:gridCol w="244856">
                  <a:extLst>
                    <a:ext uri="{9D8B030D-6E8A-4147-A177-3AD203B41FA5}">
                      <a16:colId xmlns:a16="http://schemas.microsoft.com/office/drawing/2014/main" val="476472094"/>
                    </a:ext>
                  </a:extLst>
                </a:gridCol>
                <a:gridCol w="922805">
                  <a:extLst>
                    <a:ext uri="{9D8B030D-6E8A-4147-A177-3AD203B41FA5}">
                      <a16:colId xmlns:a16="http://schemas.microsoft.com/office/drawing/2014/main" val="2914536326"/>
                    </a:ext>
                  </a:extLst>
                </a:gridCol>
                <a:gridCol w="244856">
                  <a:extLst>
                    <a:ext uri="{9D8B030D-6E8A-4147-A177-3AD203B41FA5}">
                      <a16:colId xmlns:a16="http://schemas.microsoft.com/office/drawing/2014/main" val="3733501739"/>
                    </a:ext>
                  </a:extLst>
                </a:gridCol>
                <a:gridCol w="922805">
                  <a:extLst>
                    <a:ext uri="{9D8B030D-6E8A-4147-A177-3AD203B41FA5}">
                      <a16:colId xmlns:a16="http://schemas.microsoft.com/office/drawing/2014/main" val="3658102102"/>
                    </a:ext>
                  </a:extLst>
                </a:gridCol>
                <a:gridCol w="244856">
                  <a:extLst>
                    <a:ext uri="{9D8B030D-6E8A-4147-A177-3AD203B41FA5}">
                      <a16:colId xmlns:a16="http://schemas.microsoft.com/office/drawing/2014/main" val="1581109998"/>
                    </a:ext>
                  </a:extLst>
                </a:gridCol>
                <a:gridCol w="922805">
                  <a:extLst>
                    <a:ext uri="{9D8B030D-6E8A-4147-A177-3AD203B41FA5}">
                      <a16:colId xmlns:a16="http://schemas.microsoft.com/office/drawing/2014/main" val="2237888107"/>
                    </a:ext>
                  </a:extLst>
                </a:gridCol>
                <a:gridCol w="244856">
                  <a:extLst>
                    <a:ext uri="{9D8B030D-6E8A-4147-A177-3AD203B41FA5}">
                      <a16:colId xmlns:a16="http://schemas.microsoft.com/office/drawing/2014/main" val="4281694389"/>
                    </a:ext>
                  </a:extLst>
                </a:gridCol>
                <a:gridCol w="922805">
                  <a:extLst>
                    <a:ext uri="{9D8B030D-6E8A-4147-A177-3AD203B41FA5}">
                      <a16:colId xmlns:a16="http://schemas.microsoft.com/office/drawing/2014/main" val="4130633376"/>
                    </a:ext>
                  </a:extLst>
                </a:gridCol>
              </a:tblGrid>
              <a:tr h="51042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600" b="1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MON</a:t>
                      </a: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9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TUES</a:t>
                      </a: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600" b="1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WED</a:t>
                      </a: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9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THURS</a:t>
                      </a: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9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FRI</a:t>
                      </a:r>
                    </a:p>
                  </a:txBody>
                  <a:tcPr marL="109728" marR="109728" marT="54864" marB="5486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551839"/>
                  </a:ext>
                </a:extLst>
              </a:tr>
              <a:tr h="1122144">
                <a:tc gridSpan="2"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kern="1200" baseline="80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  1</a:t>
                      </a: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kern="1200" baseline="80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kern="1200" baseline="80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kern="1200" baseline="80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1" kern="1200" baseline="80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9240193"/>
                  </a:ext>
                </a:extLst>
              </a:tr>
              <a:tr h="1122144">
                <a:tc gridSpan="2"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kern="1200" baseline="80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kern="1200" baseline="80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en-US" sz="1600" b="1" i="1" baseline="8000" dirty="0">
                        <a:solidFill>
                          <a:schemeClr val="bg2">
                            <a:lumMod val="90000"/>
                          </a:schemeClr>
                        </a:solidFill>
                      </a:endParaRP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kern="1200" baseline="80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en-US" sz="1600" b="1" i="1" baseline="8000" dirty="0">
                        <a:solidFill>
                          <a:schemeClr val="bg2">
                            <a:lumMod val="90000"/>
                          </a:schemeClr>
                        </a:solidFill>
                      </a:endParaRP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kern="1200" baseline="80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endParaRPr lang="en-US" sz="1600" b="1" i="1" baseline="8000" dirty="0">
                        <a:solidFill>
                          <a:schemeClr val="bg2">
                            <a:lumMod val="90000"/>
                          </a:schemeClr>
                        </a:solidFill>
                      </a:endParaRP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kern="1200" baseline="80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endParaRPr lang="en-US" sz="1600" b="1" i="1" baseline="8000" dirty="0">
                        <a:solidFill>
                          <a:schemeClr val="bg2">
                            <a:lumMod val="90000"/>
                          </a:schemeClr>
                        </a:solidFill>
                      </a:endParaRP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4876471"/>
                  </a:ext>
                </a:extLst>
              </a:tr>
              <a:tr h="1122144"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1" kern="1200" baseline="80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kern="1200" baseline="80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1" kern="1200" baseline="80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kern="1200" baseline="80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1" kern="1200" baseline="80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7856012"/>
                  </a:ext>
                </a:extLst>
              </a:tr>
              <a:tr h="1122144">
                <a:tc gridSpan="2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kern="1200" baseline="80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109728" marR="109728" marT="54864" marB="54864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baseline="8000" dirty="0">
                          <a:solidFill>
                            <a:schemeClr val="bg2">
                              <a:lumMod val="90000"/>
                            </a:schemeClr>
                          </a:solidFill>
                        </a:rPr>
                        <a:t>23</a:t>
                      </a:r>
                      <a:endParaRPr lang="en-US" sz="1600" b="1" i="1" kern="1200" baseline="8000" dirty="0">
                        <a:solidFill>
                          <a:schemeClr val="bg2">
                            <a:lumMod val="9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baseline="8000" dirty="0">
                          <a:solidFill>
                            <a:schemeClr val="bg2">
                              <a:lumMod val="90000"/>
                            </a:schemeClr>
                          </a:solidFill>
                        </a:rPr>
                        <a:t>24</a:t>
                      </a:r>
                      <a:endParaRPr lang="en-US" sz="1600" b="1" i="1" kern="1200" baseline="8000" dirty="0">
                        <a:solidFill>
                          <a:schemeClr val="bg2">
                            <a:lumMod val="9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baseline="8000" dirty="0">
                          <a:solidFill>
                            <a:schemeClr val="bg2">
                              <a:lumMod val="90000"/>
                            </a:schemeClr>
                          </a:solidFill>
                        </a:rPr>
                        <a:t>25</a:t>
                      </a:r>
                      <a:endParaRPr lang="en-US" sz="1600" b="1" i="1" kern="1200" baseline="8000" dirty="0">
                        <a:solidFill>
                          <a:schemeClr val="bg2">
                            <a:lumMod val="9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baseline="8000" dirty="0">
                          <a:solidFill>
                            <a:schemeClr val="bg2">
                              <a:lumMod val="90000"/>
                            </a:schemeClr>
                          </a:solidFill>
                        </a:rPr>
                        <a:t>26</a:t>
                      </a: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2163649"/>
                  </a:ext>
                </a:extLst>
              </a:tr>
              <a:tr h="1122144">
                <a:tc gridSpan="2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kern="1200" baseline="80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29</a:t>
                      </a:r>
                    </a:p>
                  </a:txBody>
                  <a:tcPr marL="109728" marR="109728" marT="54864" marB="54864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kern="1200" baseline="80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kern="1200" baseline="80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31</a:t>
                      </a: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i="1" kern="1200" baseline="8000" dirty="0">
                        <a:solidFill>
                          <a:schemeClr val="bg2">
                            <a:lumMod val="9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i="1" baseline="8000" dirty="0">
                        <a:solidFill>
                          <a:schemeClr val="bg2">
                            <a:lumMod val="90000"/>
                          </a:schemeClr>
                        </a:solidFill>
                      </a:endParaRP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8362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2490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8732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9.emf"/><Relationship Id="rId5" Type="http://schemas.openxmlformats.org/officeDocument/2006/relationships/image" Target="../media/image4.png"/><Relationship Id="rId10" Type="http://schemas.openxmlformats.org/officeDocument/2006/relationships/oleObject" Target="../embeddings/oleObject1.bin"/><Relationship Id="rId4" Type="http://schemas.openxmlformats.org/officeDocument/2006/relationships/image" Target="../media/image3.png"/><Relationship Id="rId9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D6918B13-0FF5-4B72-B947-0908D837A4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3012177"/>
              </p:ext>
            </p:extLst>
          </p:nvPr>
        </p:nvGraphicFramePr>
        <p:xfrm>
          <a:off x="1488556" y="2012088"/>
          <a:ext cx="5838305" cy="612114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44856">
                  <a:extLst>
                    <a:ext uri="{9D8B030D-6E8A-4147-A177-3AD203B41FA5}">
                      <a16:colId xmlns:a16="http://schemas.microsoft.com/office/drawing/2014/main" val="3713006317"/>
                    </a:ext>
                  </a:extLst>
                </a:gridCol>
                <a:gridCol w="922805">
                  <a:extLst>
                    <a:ext uri="{9D8B030D-6E8A-4147-A177-3AD203B41FA5}">
                      <a16:colId xmlns:a16="http://schemas.microsoft.com/office/drawing/2014/main" val="1852944129"/>
                    </a:ext>
                  </a:extLst>
                </a:gridCol>
                <a:gridCol w="244856">
                  <a:extLst>
                    <a:ext uri="{9D8B030D-6E8A-4147-A177-3AD203B41FA5}">
                      <a16:colId xmlns:a16="http://schemas.microsoft.com/office/drawing/2014/main" val="476472094"/>
                    </a:ext>
                  </a:extLst>
                </a:gridCol>
                <a:gridCol w="922805">
                  <a:extLst>
                    <a:ext uri="{9D8B030D-6E8A-4147-A177-3AD203B41FA5}">
                      <a16:colId xmlns:a16="http://schemas.microsoft.com/office/drawing/2014/main" val="2914536326"/>
                    </a:ext>
                  </a:extLst>
                </a:gridCol>
                <a:gridCol w="244856">
                  <a:extLst>
                    <a:ext uri="{9D8B030D-6E8A-4147-A177-3AD203B41FA5}">
                      <a16:colId xmlns:a16="http://schemas.microsoft.com/office/drawing/2014/main" val="3733501739"/>
                    </a:ext>
                  </a:extLst>
                </a:gridCol>
                <a:gridCol w="922805">
                  <a:extLst>
                    <a:ext uri="{9D8B030D-6E8A-4147-A177-3AD203B41FA5}">
                      <a16:colId xmlns:a16="http://schemas.microsoft.com/office/drawing/2014/main" val="3658102102"/>
                    </a:ext>
                  </a:extLst>
                </a:gridCol>
                <a:gridCol w="244856">
                  <a:extLst>
                    <a:ext uri="{9D8B030D-6E8A-4147-A177-3AD203B41FA5}">
                      <a16:colId xmlns:a16="http://schemas.microsoft.com/office/drawing/2014/main" val="1581109998"/>
                    </a:ext>
                  </a:extLst>
                </a:gridCol>
                <a:gridCol w="922805">
                  <a:extLst>
                    <a:ext uri="{9D8B030D-6E8A-4147-A177-3AD203B41FA5}">
                      <a16:colId xmlns:a16="http://schemas.microsoft.com/office/drawing/2014/main" val="2237888107"/>
                    </a:ext>
                  </a:extLst>
                </a:gridCol>
                <a:gridCol w="244856">
                  <a:extLst>
                    <a:ext uri="{9D8B030D-6E8A-4147-A177-3AD203B41FA5}">
                      <a16:colId xmlns:a16="http://schemas.microsoft.com/office/drawing/2014/main" val="4281694389"/>
                    </a:ext>
                  </a:extLst>
                </a:gridCol>
                <a:gridCol w="922805">
                  <a:extLst>
                    <a:ext uri="{9D8B030D-6E8A-4147-A177-3AD203B41FA5}">
                      <a16:colId xmlns:a16="http://schemas.microsoft.com/office/drawing/2014/main" val="4130633376"/>
                    </a:ext>
                  </a:extLst>
                </a:gridCol>
              </a:tblGrid>
              <a:tr h="51042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600" b="1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MON</a:t>
                      </a: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9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TUES</a:t>
                      </a: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600" b="1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WED</a:t>
                      </a: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9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THURS</a:t>
                      </a: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9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FRI</a:t>
                      </a:r>
                    </a:p>
                  </a:txBody>
                  <a:tcPr marL="109728" marR="109728" marT="54864" marB="5486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551839"/>
                  </a:ext>
                </a:extLst>
              </a:tr>
              <a:tr h="1122144">
                <a:tc gridSpan="2"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kern="1200" baseline="80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i="1" kern="1200" baseline="8000" dirty="0">
                        <a:solidFill>
                          <a:schemeClr val="bg2">
                            <a:lumMod val="9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9728" marR="109728" marT="54864" marB="5486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kern="1200" baseline="80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kern="1200" baseline="80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1" kern="1200" baseline="80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9240193"/>
                  </a:ext>
                </a:extLst>
              </a:tr>
              <a:tr h="1122144">
                <a:tc gridSpan="2"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kern="1200" baseline="80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kern="1200" baseline="80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en-US" sz="1600" b="1" i="1" baseline="8000" dirty="0">
                        <a:solidFill>
                          <a:schemeClr val="bg2">
                            <a:lumMod val="90000"/>
                          </a:schemeClr>
                        </a:solidFill>
                      </a:endParaRP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kern="1200" baseline="80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en-US" sz="1600" b="1" i="1" baseline="8000" dirty="0">
                        <a:solidFill>
                          <a:schemeClr val="bg2">
                            <a:lumMod val="90000"/>
                          </a:schemeClr>
                        </a:solidFill>
                      </a:endParaRP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kern="1200" baseline="80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en-US" sz="1600" b="1" i="1" baseline="8000" dirty="0">
                        <a:solidFill>
                          <a:schemeClr val="bg2">
                            <a:lumMod val="90000"/>
                          </a:schemeClr>
                        </a:solidFill>
                      </a:endParaRP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kern="1200" baseline="80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en-US" sz="1600" b="1" i="1" baseline="8000" dirty="0">
                        <a:solidFill>
                          <a:schemeClr val="bg2">
                            <a:lumMod val="90000"/>
                          </a:schemeClr>
                        </a:solidFill>
                      </a:endParaRP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4876471"/>
                  </a:ext>
                </a:extLst>
              </a:tr>
              <a:tr h="1122144"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1" kern="1200" baseline="80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kern="1200" baseline="80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1" kern="1200" baseline="80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kern="1200" baseline="80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1" kern="1200" baseline="80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7856012"/>
                  </a:ext>
                </a:extLst>
              </a:tr>
              <a:tr h="1122144">
                <a:tc gridSpan="2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kern="1200" baseline="80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109728" marR="109728" marT="54864" marB="54864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baseline="8000" dirty="0">
                          <a:solidFill>
                            <a:schemeClr val="bg2">
                              <a:lumMod val="90000"/>
                            </a:schemeClr>
                          </a:solidFill>
                        </a:rPr>
                        <a:t>21</a:t>
                      </a:r>
                      <a:endParaRPr lang="en-US" sz="1600" b="1" i="1" kern="1200" baseline="8000" dirty="0">
                        <a:solidFill>
                          <a:schemeClr val="bg2">
                            <a:lumMod val="9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baseline="8000" dirty="0">
                          <a:solidFill>
                            <a:schemeClr val="bg2">
                              <a:lumMod val="90000"/>
                            </a:schemeClr>
                          </a:solidFill>
                        </a:rPr>
                        <a:t>22</a:t>
                      </a:r>
                      <a:endParaRPr lang="en-US" sz="1600" b="1" i="1" kern="1200" baseline="8000" dirty="0">
                        <a:solidFill>
                          <a:schemeClr val="bg2">
                            <a:lumMod val="9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baseline="8000" dirty="0">
                          <a:solidFill>
                            <a:schemeClr val="bg2">
                              <a:lumMod val="90000"/>
                            </a:schemeClr>
                          </a:solidFill>
                        </a:rPr>
                        <a:t>23</a:t>
                      </a:r>
                      <a:endParaRPr lang="en-US" sz="1600" b="1" i="1" kern="1200" baseline="8000" dirty="0">
                        <a:solidFill>
                          <a:schemeClr val="bg2">
                            <a:lumMod val="9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baseline="8000" dirty="0">
                          <a:solidFill>
                            <a:schemeClr val="bg2">
                              <a:lumMod val="90000"/>
                            </a:schemeClr>
                          </a:solidFill>
                        </a:rPr>
                        <a:t>24</a:t>
                      </a: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2163649"/>
                  </a:ext>
                </a:extLst>
              </a:tr>
              <a:tr h="1122144">
                <a:tc gridSpan="2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kern="1200" baseline="80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109728" marR="109728" marT="54864" marB="54864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kern="1200" baseline="80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kern="1200" baseline="80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29</a:t>
                      </a: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kern="1200" baseline="80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baseline="8000" dirty="0">
                          <a:solidFill>
                            <a:schemeClr val="bg2">
                              <a:lumMod val="90000"/>
                            </a:schemeClr>
                          </a:solidFill>
                        </a:rPr>
                        <a:t>31</a:t>
                      </a: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836254"/>
                  </a:ext>
                </a:extLst>
              </a:tr>
            </a:tbl>
          </a:graphicData>
        </a:graphic>
      </p:graphicFrame>
      <p:grpSp>
        <p:nvGrpSpPr>
          <p:cNvPr id="65" name="Group 64">
            <a:extLst>
              <a:ext uri="{FF2B5EF4-FFF2-40B4-BE49-F238E27FC236}">
                <a16:creationId xmlns:a16="http://schemas.microsoft.com/office/drawing/2014/main" id="{1FE22E66-CEC8-4BB7-AA9B-AD4D291AC731}"/>
              </a:ext>
            </a:extLst>
          </p:cNvPr>
          <p:cNvGrpSpPr/>
          <p:nvPr/>
        </p:nvGrpSpPr>
        <p:grpSpPr>
          <a:xfrm>
            <a:off x="-63237" y="-17921"/>
            <a:ext cx="3126293" cy="4444587"/>
            <a:chOff x="-63237" y="-17921"/>
            <a:chExt cx="3126293" cy="4444587"/>
          </a:xfrm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0AB353E0-CFD1-4610-A7D6-FECEFB650682}"/>
                </a:ext>
              </a:extLst>
            </p:cNvPr>
            <p:cNvGrpSpPr/>
            <p:nvPr/>
          </p:nvGrpSpPr>
          <p:grpSpPr>
            <a:xfrm>
              <a:off x="0" y="1"/>
              <a:ext cx="1448530" cy="4426665"/>
              <a:chOff x="0" y="1"/>
              <a:chExt cx="1448530" cy="4426665"/>
            </a:xfrm>
          </p:grpSpPr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755CC9F6-13E7-4B29-A209-A60E1F9A2DE5}"/>
                  </a:ext>
                </a:extLst>
              </p:cNvPr>
              <p:cNvSpPr/>
              <p:nvPr/>
            </p:nvSpPr>
            <p:spPr>
              <a:xfrm>
                <a:off x="0" y="1"/>
                <a:ext cx="1397325" cy="3704036"/>
              </a:xfrm>
              <a:prstGeom prst="rect">
                <a:avLst/>
              </a:prstGeom>
              <a:solidFill>
                <a:srgbClr val="7FC14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77" name="Picture 76">
                <a:extLst>
                  <a:ext uri="{FF2B5EF4-FFF2-40B4-BE49-F238E27FC236}">
                    <a16:creationId xmlns:a16="http://schemas.microsoft.com/office/drawing/2014/main" id="{5758953E-355E-40E1-8783-770B430079B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14316"/>
              <a:stretch/>
            </p:blipFill>
            <p:spPr>
              <a:xfrm>
                <a:off x="121790" y="3743540"/>
                <a:ext cx="1326740" cy="683126"/>
              </a:xfrm>
              <a:prstGeom prst="rect">
                <a:avLst/>
              </a:prstGeom>
            </p:spPr>
          </p:pic>
        </p:grpSp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3B40EFB0-2908-4339-BAB2-19609D7262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63237" y="-17921"/>
              <a:ext cx="3126293" cy="2253975"/>
            </a:xfrm>
            <a:prstGeom prst="rect">
              <a:avLst/>
            </a:prstGeom>
          </p:spPr>
        </p:pic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11661A19-F961-48FE-A27B-C1CAB69BC090}"/>
              </a:ext>
            </a:extLst>
          </p:cNvPr>
          <p:cNvSpPr txBox="1">
            <a:spLocks/>
          </p:cNvSpPr>
          <p:nvPr/>
        </p:nvSpPr>
        <p:spPr>
          <a:xfrm>
            <a:off x="2382880" y="498556"/>
            <a:ext cx="4997425" cy="337571"/>
          </a:xfrm>
          <a:prstGeom prst="rect">
            <a:avLst/>
          </a:prstGeom>
        </p:spPr>
        <p:txBody>
          <a:bodyPr vert="horz" lIns="109728" tIns="54864" rIns="109728" bIns="54864" rtlCol="0" anchor="ctr">
            <a:no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200" kern="1200" cap="none" baseline="0">
                <a:solidFill>
                  <a:schemeClr val="tx1"/>
                </a:solidFill>
                <a:latin typeface="Gotham Bold" pitchFamily="50" charset="0"/>
                <a:ea typeface="+mj-ea"/>
                <a:cs typeface="Gotham Bold" pitchFamily="50" charset="0"/>
              </a:defRPr>
            </a:lvl1pPr>
          </a:lstStyle>
          <a:p>
            <a:pPr algn="r" defTabSz="548640"/>
            <a:r>
              <a:rPr lang="en-US" sz="3000" dirty="0">
                <a:solidFill>
                  <a:srgbClr val="7FC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January 2025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8982FC7-D6B6-433E-8E37-05C6F623FDD2}"/>
              </a:ext>
            </a:extLst>
          </p:cNvPr>
          <p:cNvSpPr txBox="1"/>
          <p:nvPr/>
        </p:nvSpPr>
        <p:spPr>
          <a:xfrm>
            <a:off x="4457699" y="836127"/>
            <a:ext cx="2922605" cy="8467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 MIDDLE</a:t>
            </a:r>
            <a:r>
              <a:rPr lang="en-US" sz="1800" b="1" kern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SCHOOL </a:t>
            </a:r>
            <a:endParaRPr lang="en-US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30000"/>
              </a:lnSpc>
            </a:pPr>
            <a:r>
              <a:rPr lang="en-US" sz="2200" b="1" kern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MENU 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A68DFDF-1FDC-4CEB-812B-7D0732FA1EAB}"/>
              </a:ext>
            </a:extLst>
          </p:cNvPr>
          <p:cNvSpPr/>
          <p:nvPr/>
        </p:nvSpPr>
        <p:spPr>
          <a:xfrm>
            <a:off x="2103947" y="201897"/>
            <a:ext cx="1393116" cy="1012172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District Logo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B5E59FF6-EB9C-4A27-9D6A-BB93E756FA81}"/>
              </a:ext>
            </a:extLst>
          </p:cNvPr>
          <p:cNvSpPr/>
          <p:nvPr/>
        </p:nvSpPr>
        <p:spPr>
          <a:xfrm rot="5400000">
            <a:off x="-1112192" y="5617241"/>
            <a:ext cx="3630806" cy="1399032"/>
          </a:xfrm>
          <a:prstGeom prst="rect">
            <a:avLst/>
          </a:prstGeom>
          <a:solidFill>
            <a:srgbClr val="76BB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A42E9FCA-DD55-4271-B95C-4955C6D5C8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487942"/>
            <a:ext cx="5529551" cy="1566808"/>
          </a:xfrm>
          <a:prstGeom prst="rect">
            <a:avLst/>
          </a:prstGeom>
        </p:spPr>
      </p:pic>
      <p:sp>
        <p:nvSpPr>
          <p:cNvPr id="78" name="TextBox 77">
            <a:extLst>
              <a:ext uri="{FF2B5EF4-FFF2-40B4-BE49-F238E27FC236}">
                <a16:creationId xmlns:a16="http://schemas.microsoft.com/office/drawing/2014/main" id="{C04C4174-032A-45C1-9F3D-260C844E69AB}"/>
              </a:ext>
            </a:extLst>
          </p:cNvPr>
          <p:cNvSpPr txBox="1"/>
          <p:nvPr/>
        </p:nvSpPr>
        <p:spPr>
          <a:xfrm>
            <a:off x="33082" y="1926242"/>
            <a:ext cx="133115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Limited Time Offer:</a:t>
            </a:r>
          </a:p>
          <a:p>
            <a:pPr algn="ctr"/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14-16 Jan </a:t>
            </a:r>
          </a:p>
          <a:p>
            <a:pPr algn="ctr"/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en-US" sz="14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036305EA-8EC7-F942-8734-265404FAD033}"/>
              </a:ext>
            </a:extLst>
          </p:cNvPr>
          <p:cNvGrpSpPr/>
          <p:nvPr/>
        </p:nvGrpSpPr>
        <p:grpSpPr>
          <a:xfrm>
            <a:off x="5618896" y="8904105"/>
            <a:ext cx="2053145" cy="1014316"/>
            <a:chOff x="7686155" y="6592362"/>
            <a:chExt cx="2053145" cy="1014316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922D93B6-F380-3047-90EC-6803911EA0ED}"/>
                </a:ext>
              </a:extLst>
            </p:cNvPr>
            <p:cNvSpPr txBox="1"/>
            <p:nvPr/>
          </p:nvSpPr>
          <p:spPr>
            <a:xfrm>
              <a:off x="7686155" y="7406623"/>
              <a:ext cx="2053145" cy="2000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2700">
                <a:spcBef>
                  <a:spcPts val="100"/>
                </a:spcBef>
              </a:pPr>
              <a:r>
                <a:rPr lang="en-US" sz="700" dirty="0">
                  <a:latin typeface="Arial" panose="020B0604020202020204" pitchFamily="34" charset="0"/>
                  <a:cs typeface="Arial" panose="020B0604020202020204" pitchFamily="34" charset="0"/>
                </a:rPr>
                <a:t>This institution is an equal opportunity provider.</a:t>
              </a:r>
            </a:p>
          </p:txBody>
        </p:sp>
        <p:pic>
          <p:nvPicPr>
            <p:cNvPr id="51" name="Picture 50" descr="A picture containing graphical user interface&#10;&#10;Description automatically generated">
              <a:extLst>
                <a:ext uri="{FF2B5EF4-FFF2-40B4-BE49-F238E27FC236}">
                  <a16:creationId xmlns:a16="http://schemas.microsoft.com/office/drawing/2014/main" id="{6B09A56D-881A-9B4C-9C2B-1F3C5A76C99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792485" y="6592362"/>
              <a:ext cx="1822196" cy="644855"/>
            </a:xfrm>
            <a:prstGeom prst="rect">
              <a:avLst/>
            </a:prstGeom>
          </p:spPr>
        </p:pic>
      </p:grpSp>
      <p:sp>
        <p:nvSpPr>
          <p:cNvPr id="37" name="object 67">
            <a:extLst>
              <a:ext uri="{FF2B5EF4-FFF2-40B4-BE49-F238E27FC236}">
                <a16:creationId xmlns:a16="http://schemas.microsoft.com/office/drawing/2014/main" id="{32B2333A-53ED-CD85-F633-D05F8EA3ECF8}"/>
              </a:ext>
            </a:extLst>
          </p:cNvPr>
          <p:cNvSpPr txBox="1">
            <a:spLocks/>
          </p:cNvSpPr>
          <p:nvPr/>
        </p:nvSpPr>
        <p:spPr>
          <a:xfrm>
            <a:off x="2787228" y="8388349"/>
            <a:ext cx="2840391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spcBef>
                <a:spcPts val="100"/>
              </a:spcBef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Menus</a:t>
            </a:r>
            <a:r>
              <a:rPr lang="en-US" sz="1200" b="1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en-US" sz="1200" b="1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spc="-5" dirty="0">
                <a:latin typeface="Arial" panose="020B0604020202020204" pitchFamily="34" charset="0"/>
                <a:cs typeface="Arial" panose="020B0604020202020204" pitchFamily="34" charset="0"/>
              </a:rPr>
              <a:t>subject to</a:t>
            </a:r>
            <a:r>
              <a:rPr lang="en-US" sz="1200" b="1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spc="-5" dirty="0">
                <a:latin typeface="Arial" panose="020B0604020202020204" pitchFamily="34" charset="0"/>
                <a:cs typeface="Arial" panose="020B0604020202020204" pitchFamily="34" charset="0"/>
              </a:rPr>
              <a:t>change.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1FC699E-E8B1-E1F7-0E52-F1FBEB216572}"/>
              </a:ext>
            </a:extLst>
          </p:cNvPr>
          <p:cNvSpPr txBox="1"/>
          <p:nvPr/>
        </p:nvSpPr>
        <p:spPr>
          <a:xfrm>
            <a:off x="-36663" y="8159836"/>
            <a:ext cx="16170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 Bread is offered with Salads</a:t>
            </a:r>
            <a:endParaRPr lang="en-US" sz="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AFBDBE-5013-DC44-DC77-B97DBCC08D48}"/>
              </a:ext>
            </a:extLst>
          </p:cNvPr>
          <p:cNvSpPr txBox="1"/>
          <p:nvPr/>
        </p:nvSpPr>
        <p:spPr>
          <a:xfrm>
            <a:off x="2131256" y="8842754"/>
            <a:ext cx="322027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All Lunches </a:t>
            </a:r>
            <a:r>
              <a:rPr lang="en-US" sz="1200" u="sng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Must </a:t>
            </a:r>
            <a:r>
              <a:rPr lang="en-US" sz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Include Choice of: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Fruits and/or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Vegetable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And May Include: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1% Low-Fat White or Chocolate Milk</a:t>
            </a:r>
          </a:p>
        </p:txBody>
      </p:sp>
      <p:sp>
        <p:nvSpPr>
          <p:cNvPr id="4" name="Text Box 24">
            <a:extLst>
              <a:ext uri="{FF2B5EF4-FFF2-40B4-BE49-F238E27FC236}">
                <a16:creationId xmlns:a16="http://schemas.microsoft.com/office/drawing/2014/main" id="{D65F4D68-9BA4-9DF9-898F-A1BE8C6722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0" y="4600946"/>
            <a:ext cx="1559859" cy="1298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el="http://schemas.microsoft.com/office/2019/extlst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el="http://schemas.microsoft.com/office/2019/extlst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lc="http://schemas.openxmlformats.org/drawingml/2006/lockedCanvas" w="9525">
                <a:solidFill>
                  <a:srgbClr val="003366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Offered Daily @</a:t>
            </a:r>
            <a:r>
              <a:rPr lang="en-US" sz="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800" b="1" u="sng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Breakfast</a:t>
            </a:r>
            <a:endParaRPr lang="en-US" sz="8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marR="0" lvl="0" indent="-1714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Fresh Fruit</a:t>
            </a:r>
            <a:endParaRPr lang="en-US" sz="8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marR="0" lvl="0" indent="-1714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1% White Milk</a:t>
            </a:r>
            <a:endParaRPr lang="en-US" sz="8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marR="0" lvl="0" indent="-1714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Chocolate Milk</a:t>
            </a:r>
            <a:endParaRPr lang="en-US" sz="8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marR="0" lvl="0" indent="-1714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100% Fruit Juice</a:t>
            </a:r>
            <a:endParaRPr lang="en-US" sz="800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Assorted Cereals w/ Graham Crackers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Text Box 28">
            <a:extLst>
              <a:ext uri="{FF2B5EF4-FFF2-40B4-BE49-F238E27FC236}">
                <a16:creationId xmlns:a16="http://schemas.microsoft.com/office/drawing/2014/main" id="{C4103A9C-1E5D-0C1C-1D21-E7E25E5AF1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4373" y="5819685"/>
            <a:ext cx="1502929" cy="1741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el="http://schemas.microsoft.com/office/2019/extlst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el="http://schemas.microsoft.com/office/2019/extlst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lc="http://schemas.openxmlformats.org/drawingml/2006/lockedCanvas" w="9525">
                <a:solidFill>
                  <a:srgbClr val="003366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Offered Daily @ </a:t>
            </a:r>
            <a:r>
              <a:rPr lang="en-US" sz="800" b="1" u="sng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Lunch</a:t>
            </a:r>
            <a:endParaRPr lang="en-US" sz="800" u="sng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marR="0" lvl="0" indent="-171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1% White Milk</a:t>
            </a:r>
            <a:endParaRPr lang="en-US" sz="8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marR="0" lvl="0" indent="-171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Chocolate Milk</a:t>
            </a:r>
          </a:p>
          <a:p>
            <a:pPr marL="171450" marR="0" lvl="0" indent="-171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Pizza</a:t>
            </a:r>
          </a:p>
          <a:p>
            <a:pPr marL="171450" marR="0" lvl="0" indent="-171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Cheeseburger</a:t>
            </a:r>
          </a:p>
          <a:p>
            <a:pPr marL="171450" marR="0" lvl="0" indent="-171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Chicken Sandwich</a:t>
            </a:r>
          </a:p>
          <a:p>
            <a:pPr marL="171450" marR="0" lvl="0" indent="-171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Spicy Chicken Sandwich</a:t>
            </a:r>
          </a:p>
          <a:p>
            <a:pPr marL="171450" marR="0" lvl="0" indent="-171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Sun Butter &amp; Jelly Sandwich</a:t>
            </a:r>
          </a:p>
          <a:p>
            <a:pPr marL="171450" marR="0" lvl="0" indent="-171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Salad </a:t>
            </a:r>
            <a:r>
              <a:rPr lang="en-US" sz="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options</a:t>
            </a:r>
          </a:p>
          <a:p>
            <a:pPr marL="171450" marR="0" lvl="0" indent="-171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Tots or Fries </a:t>
            </a:r>
            <a:endParaRPr lang="en-US" sz="8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78C556-9791-EA0A-2A09-61231E3B9A1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97" b="-1"/>
          <a:stretch/>
        </p:blipFill>
        <p:spPr>
          <a:xfrm>
            <a:off x="3886200" y="2693921"/>
            <a:ext cx="1028925" cy="9325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68FFD4B-5F96-AD0C-54F0-1ABBA838098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608322" y="2708384"/>
            <a:ext cx="1083666" cy="10859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E8DAB93-4226-4FA0-C88F-A688A5676E9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40039" y="6043588"/>
            <a:ext cx="817791" cy="833180"/>
          </a:xfrm>
          <a:prstGeom prst="rect">
            <a:avLst/>
          </a:prstGeom>
        </p:spPr>
      </p:pic>
      <p:pic>
        <p:nvPicPr>
          <p:cNvPr id="9" name="Picture 8" descr="A logo of a viking holding a sword&#10;&#10;Description automatically generated">
            <a:extLst>
              <a:ext uri="{FF2B5EF4-FFF2-40B4-BE49-F238E27FC236}">
                <a16:creationId xmlns:a16="http://schemas.microsoft.com/office/drawing/2014/main" id="{46F59DDC-2E11-6336-B603-1B857764865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049" y="182520"/>
            <a:ext cx="1536663" cy="1050925"/>
          </a:xfrm>
          <a:prstGeom prst="rect">
            <a:avLst/>
          </a:prstGeom>
        </p:spPr>
      </p:pic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35109AE4-0432-D1E9-EA6C-7541F9611A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1278987"/>
              </p:ext>
            </p:extLst>
          </p:nvPr>
        </p:nvGraphicFramePr>
        <p:xfrm>
          <a:off x="-14372" y="-87356"/>
          <a:ext cx="1963246" cy="192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10" imgW="3886052" imgH="5028936" progId="Acrobat.Document.DC">
                  <p:embed/>
                </p:oleObj>
              </mc:Choice>
              <mc:Fallback>
                <p:oleObj name="Acrobat Document" r:id="rId10" imgW="3886052" imgH="5028936" progId="Acrobat.Document.DC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35109AE4-0432-D1E9-EA6C-7541F9611A3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-14372" y="-87356"/>
                        <a:ext cx="1963246" cy="1925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EA9BF57F-C875-7685-F1FF-E9A0471C5A25}"/>
              </a:ext>
            </a:extLst>
          </p:cNvPr>
          <p:cNvSpPr txBox="1"/>
          <p:nvPr/>
        </p:nvSpPr>
        <p:spPr>
          <a:xfrm>
            <a:off x="2654838" y="3794339"/>
            <a:ext cx="1085850" cy="872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Egg &amp; Cheese English Muffin Melt</a:t>
            </a:r>
            <a:endParaRPr kumimoji="0" lang="en-US" sz="800" b="1" i="0" u="sng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Beef Nachos 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Corn Dog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Pepperoni Pizza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BCF9EB3-C7D0-7AA5-F4FA-3AFD9B5B182E}"/>
              </a:ext>
            </a:extLst>
          </p:cNvPr>
          <p:cNvSpPr txBox="1"/>
          <p:nvPr/>
        </p:nvSpPr>
        <p:spPr>
          <a:xfrm>
            <a:off x="3740688" y="3753280"/>
            <a:ext cx="1280236" cy="872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Strawberry Crunch Bagel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French Toast Sticks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Horseshoe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Popcorn Chicken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Sausage Pizza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F920557-38AC-ED24-09C7-835AE1D9CDFE}"/>
              </a:ext>
            </a:extLst>
          </p:cNvPr>
          <p:cNvSpPr txBox="1"/>
          <p:nvPr/>
        </p:nvSpPr>
        <p:spPr>
          <a:xfrm>
            <a:off x="4933900" y="3823178"/>
            <a:ext cx="1191302" cy="886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Sausage &amp; Cheese English Muffin Melt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 Lumberjack</a:t>
            </a: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 Bean &amp; Cheese Burrito</a:t>
            </a: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Meat Lovers Pizza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B4BD74B-84B8-5162-168C-FB5064B52E17}"/>
              </a:ext>
            </a:extLst>
          </p:cNvPr>
          <p:cNvSpPr txBox="1"/>
          <p:nvPr/>
        </p:nvSpPr>
        <p:spPr>
          <a:xfrm>
            <a:off x="6014922" y="3718724"/>
            <a:ext cx="1422220" cy="1123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Blueberry Mini Waffle</a:t>
            </a: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Country Ham, Egg &amp; Cheese Flatbread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Buffalo Ranch Chicken Basket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Southwest Chicken Pinwheel Wrap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 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Variety Pizza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7EAA063-4424-756B-4DEA-26272435A0C0}"/>
              </a:ext>
            </a:extLst>
          </p:cNvPr>
          <p:cNvSpPr txBox="1"/>
          <p:nvPr/>
        </p:nvSpPr>
        <p:spPr>
          <a:xfrm>
            <a:off x="1319682" y="4839402"/>
            <a:ext cx="1344474" cy="1090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Apple Cinnamon Breakfast Round</a:t>
            </a: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Country Ham, Egg &amp; Cheese Flatbread</a:t>
            </a:r>
            <a:endParaRPr kumimoji="0" lang="en-US" sz="800" b="1" i="1" u="none" strike="noStrike" kern="1200" cap="none" spc="0" normalizeH="0" baseline="8000" noProof="0" dirty="0">
              <a:ln>
                <a:noFill/>
              </a:ln>
              <a:solidFill>
                <a:srgbClr val="E7E6E6">
                  <a:lumMod val="9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 Italian Mozzarella Cheese Dunkers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 Ham Chef Salad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Cheese Pizza</a:t>
            </a: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B49843C-0BC0-9696-E208-DEBB15647DBD}"/>
              </a:ext>
            </a:extLst>
          </p:cNvPr>
          <p:cNvSpPr txBox="1"/>
          <p:nvPr/>
        </p:nvSpPr>
        <p:spPr>
          <a:xfrm>
            <a:off x="2583658" y="4818102"/>
            <a:ext cx="1119578" cy="1090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Yogurt w/ Animal Crackers</a:t>
            </a: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Cheesy Sausage &amp; Egg Burrito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 </a:t>
            </a:r>
            <a:r>
              <a:rPr lang="en-US" sz="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Salisbury Steak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 Chicken Tenders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Pepperoni Pizza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LTO Sample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E82187A-4B21-1216-45D3-7F50E35D4D07}"/>
              </a:ext>
            </a:extLst>
          </p:cNvPr>
          <p:cNvSpPr txBox="1"/>
          <p:nvPr/>
        </p:nvSpPr>
        <p:spPr>
          <a:xfrm>
            <a:off x="3728367" y="4753349"/>
            <a:ext cx="115959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Breakfast Pizza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Egg &amp; Cheese Muffin Melt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 Chicken &amp; Noodles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 Corn Dog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Sausage Pizza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LTO Street Corn Chowder</a:t>
            </a: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9845CEC-1C03-8A28-7ED3-F93037FAE55F}"/>
              </a:ext>
            </a:extLst>
          </p:cNvPr>
          <p:cNvSpPr txBox="1"/>
          <p:nvPr/>
        </p:nvSpPr>
        <p:spPr>
          <a:xfrm>
            <a:off x="4953975" y="4856383"/>
            <a:ext cx="12190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 &amp; Cheese Bagel Melt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 French Toast Sticks w/ Sausage Patty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 Grilled Chicken SDW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Meat Lovers Pizza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LTO Street Corn Chowder</a:t>
            </a:r>
            <a:endParaRPr lang="en-US" sz="700" dirty="0">
              <a:solidFill>
                <a:srgbClr val="FF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64CEFBC-840D-5EAD-26C8-D6E9CF0993DC}"/>
              </a:ext>
            </a:extLst>
          </p:cNvPr>
          <p:cNvSpPr txBox="1"/>
          <p:nvPr/>
        </p:nvSpPr>
        <p:spPr>
          <a:xfrm>
            <a:off x="6002439" y="4814285"/>
            <a:ext cx="1324422" cy="1126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Apple Frudel</a:t>
            </a: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Sausage &amp; Cheese Biscuit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A. BBQ Chicken Flatbread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Tater Tot Beef Nachos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 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Variety Pizza</a:t>
            </a:r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2B658D7-5751-DD43-10BD-84C75FA259F3}"/>
              </a:ext>
            </a:extLst>
          </p:cNvPr>
          <p:cNvSpPr txBox="1"/>
          <p:nvPr/>
        </p:nvSpPr>
        <p:spPr>
          <a:xfrm>
            <a:off x="2621110" y="5982821"/>
            <a:ext cx="1119578" cy="1007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Pumpkin Bread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Chicken &amp; Cheese Biscuit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Beef Nachos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Chicken Nuggets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Pepperoni Pizza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0EC00B9-A9F4-5DAA-529C-509CDBB9A655}"/>
              </a:ext>
            </a:extLst>
          </p:cNvPr>
          <p:cNvSpPr txBox="1"/>
          <p:nvPr/>
        </p:nvSpPr>
        <p:spPr>
          <a:xfrm>
            <a:off x="3794376" y="5982821"/>
            <a:ext cx="1159599" cy="1018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Confetti Pancakes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Cheesy Ham, Egg &amp; Tater Tot Taco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 Country Popcorn Chicken Potato Bowl</a:t>
            </a: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 Mc.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Ribb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Sausage Pizza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4D38C1D-D99D-041A-6514-9D7BD8E951A1}"/>
              </a:ext>
            </a:extLst>
          </p:cNvPr>
          <p:cNvSpPr txBox="1"/>
          <p:nvPr/>
        </p:nvSpPr>
        <p:spPr>
          <a:xfrm>
            <a:off x="4927131" y="6021262"/>
            <a:ext cx="1213287" cy="872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Egg &amp; Cheese Bagel Melt</a:t>
            </a:r>
            <a:endParaRPr kumimoji="0" lang="en-US" sz="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Pancakes w/ Sausage Patty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 </a:t>
            </a:r>
            <a:r>
              <a:rPr lang="en-US" sz="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Hot Dog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</a:t>
            </a:r>
            <a:r>
              <a:rPr lang="en-US" sz="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BBQ Chicken Pizza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16985EB-6564-E8CB-761B-BFBBA941779B}"/>
              </a:ext>
            </a:extLst>
          </p:cNvPr>
          <p:cNvSpPr txBox="1"/>
          <p:nvPr/>
        </p:nvSpPr>
        <p:spPr>
          <a:xfrm>
            <a:off x="6226247" y="5989649"/>
            <a:ext cx="975010" cy="872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Lumberjack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Ham &amp; Cheese Bagel Melt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Lasagna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</a:t>
            </a:r>
            <a:r>
              <a:rPr lang="en-US" sz="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Fish Sticks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Variety Pizza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0051DF5-3483-7307-4029-374B8A6381DA}"/>
              </a:ext>
            </a:extLst>
          </p:cNvPr>
          <p:cNvSpPr txBox="1"/>
          <p:nvPr/>
        </p:nvSpPr>
        <p:spPr>
          <a:xfrm>
            <a:off x="1448203" y="7105405"/>
            <a:ext cx="1043538" cy="1018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Egg &amp; Cheese English Muffin Melt</a:t>
            </a:r>
            <a:endParaRPr kumimoji="0" lang="en-US" sz="800" b="1" i="0" u="sng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 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Meatball Sub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 Popcorn Chicken</a:t>
            </a: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Cheese Pizza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4E573DE-F4B0-9327-EF42-C31AA93282C2}"/>
              </a:ext>
            </a:extLst>
          </p:cNvPr>
          <p:cNvSpPr txBox="1"/>
          <p:nvPr/>
        </p:nvSpPr>
        <p:spPr>
          <a:xfrm>
            <a:off x="2621110" y="7103081"/>
            <a:ext cx="1109338" cy="872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Country Sausage Gravy w/ Biscuit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Soft Beef Tacos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Roasted Onion Cheeseburger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Pepperoni Pizza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CC39F1A-0BAE-AC68-BFD9-D1F1B39C15BC}"/>
              </a:ext>
            </a:extLst>
          </p:cNvPr>
          <p:cNvSpPr txBox="1"/>
          <p:nvPr/>
        </p:nvSpPr>
        <p:spPr>
          <a:xfrm>
            <a:off x="3778628" y="7122396"/>
            <a:ext cx="1109338" cy="10097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Sausage Breakfast SDW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 Orange Popcorn Chicken w/ Fried Rice</a:t>
            </a: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Chicken Tenders</a:t>
            </a: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Sausage Pizza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58B01CA-4995-234A-4B42-872CB2B90AC9}"/>
              </a:ext>
            </a:extLst>
          </p:cNvPr>
          <p:cNvSpPr txBox="1"/>
          <p:nvPr/>
        </p:nvSpPr>
        <p:spPr>
          <a:xfrm>
            <a:off x="4819337" y="6939801"/>
            <a:ext cx="1376488" cy="1268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Three Cheese &amp; Egg Mexi Breakfast Flatbread</a:t>
            </a:r>
            <a:endParaRPr kumimoji="0" lang="en-US" sz="800" b="1" i="0" u="sng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Powdered Sugar Donut w/ Egg Patty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Hamburger w/ Jalapeno Cheese Sauce &amp; Salsa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Meat Lovers Pizza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20483D3-87DC-882A-7CF9-641B566685D5}"/>
              </a:ext>
            </a:extLst>
          </p:cNvPr>
          <p:cNvSpPr txBox="1"/>
          <p:nvPr/>
        </p:nvSpPr>
        <p:spPr>
          <a:xfrm>
            <a:off x="6132174" y="6956282"/>
            <a:ext cx="1100614" cy="1102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Ham, Egg &amp; Cheese Muffin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 Buffalo Popcorn Chicken Mac &amp; Cheese</a:t>
            </a: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 Sloppy Joe Melt</a:t>
            </a: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Variety Pizza</a:t>
            </a:r>
          </a:p>
        </p:txBody>
      </p:sp>
    </p:spTree>
    <p:extLst>
      <p:ext uri="{BB962C8B-B14F-4D97-AF65-F5344CB8AC3E}">
        <p14:creationId xmlns:p14="http://schemas.microsoft.com/office/powerpoint/2010/main" val="17272392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b1519f0f-2dbf-4e21-bf34-a686ce97588a}" enabled="0" method="" siteId="{b1519f0f-2dbf-4e21-bf34-a686ce97588a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666</TotalTime>
  <Words>540</Words>
  <Application>Microsoft Office PowerPoint</Application>
  <PresentationFormat>Custom</PresentationFormat>
  <Paragraphs>149</Paragraphs>
  <Slides>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Arial Narrow</vt:lpstr>
      <vt:lpstr>Calibri</vt:lpstr>
      <vt:lpstr>Symbol</vt:lpstr>
      <vt:lpstr>Office Theme</vt:lpstr>
      <vt:lpstr>Acrobat Document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Orana, Besa</dc:creator>
  <cp:lastModifiedBy>Morrell, Michele</cp:lastModifiedBy>
  <cp:revision>92</cp:revision>
  <cp:lastPrinted>2024-12-02T17:08:20Z</cp:lastPrinted>
  <dcterms:created xsi:type="dcterms:W3CDTF">2022-07-25T04:28:47Z</dcterms:created>
  <dcterms:modified xsi:type="dcterms:W3CDTF">2024-12-05T13:44:44Z</dcterms:modified>
</cp:coreProperties>
</file>